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3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17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17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75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089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972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393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508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034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87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456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172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C556-102E-4833-AF67-82E5F41C920A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FB4BC-AD78-4C2C-99BD-38F28A7B1E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74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681"/>
            <a:ext cx="1260000" cy="1260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53" y="190324"/>
            <a:ext cx="1260000" cy="1260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707" y="191482"/>
            <a:ext cx="1260000" cy="1260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233" y="173681"/>
            <a:ext cx="1260000" cy="12600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145" y="173681"/>
            <a:ext cx="1260000" cy="126000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002" y="173681"/>
            <a:ext cx="1260000" cy="126000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241" y="173681"/>
            <a:ext cx="1260000" cy="126000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353" y="173681"/>
            <a:ext cx="1260000" cy="126000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032" y="173681"/>
            <a:ext cx="1260000" cy="1260000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550" y="173681"/>
            <a:ext cx="1260000" cy="1260000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227" y="142672"/>
            <a:ext cx="1260000" cy="126000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684" y="158556"/>
            <a:ext cx="1260000" cy="12600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27" y="2915373"/>
            <a:ext cx="1260000" cy="1260000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95" y="2897573"/>
            <a:ext cx="1260000" cy="1260000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857" y="2897573"/>
            <a:ext cx="1260000" cy="126000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505" y="2897573"/>
            <a:ext cx="1260000" cy="1260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153" y="2897573"/>
            <a:ext cx="1260000" cy="1260000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383482" y="3253622"/>
            <a:ext cx="1260000" cy="45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339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Kretkowska</dc:creator>
  <cp:lastModifiedBy>Aleksandra Kretkowska</cp:lastModifiedBy>
  <cp:revision>8</cp:revision>
  <dcterms:created xsi:type="dcterms:W3CDTF">2018-03-26T08:50:20Z</dcterms:created>
  <dcterms:modified xsi:type="dcterms:W3CDTF">2018-03-26T16:57:34Z</dcterms:modified>
</cp:coreProperties>
</file>