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929292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12" y="-96"/>
      </p:cViewPr>
      <p:guideLst>
        <p:guide orient="horz" pos="164"/>
        <p:guide orient="horz" pos="1344"/>
        <p:guide orient="horz" pos="981"/>
        <p:guide orient="horz" pos="1797"/>
        <p:guide orient="horz" pos="2568"/>
        <p:guide orient="horz" pos="346"/>
        <p:guide orient="horz" pos="436"/>
        <p:guide orient="horz" pos="1480"/>
        <p:guide orient="horz" pos="1570"/>
        <p:guide orient="horz" pos="2069"/>
        <p:guide orient="horz" pos="2659"/>
        <p:guide orient="horz" pos="482"/>
        <p:guide orient="horz" pos="2976"/>
        <p:guide pos="204"/>
        <p:guide pos="55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02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23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44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5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02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43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7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9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51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87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85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31CC-6AC8-49A8-AFA7-88A44F0A9C10}" type="datetimeFigureOut">
              <a:rPr lang="pl-PL" smtClean="0"/>
              <a:t>2024-05-09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8C99-CAFC-4A8E-BEB5-814730725D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25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rostokąt 43"/>
          <p:cNvSpPr/>
          <p:nvPr/>
        </p:nvSpPr>
        <p:spPr>
          <a:xfrm>
            <a:off x="0" y="1844780"/>
            <a:ext cx="9144000" cy="3384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23410" y="2132820"/>
            <a:ext cx="2106057" cy="30050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PATRON </a:t>
            </a: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HONOROWY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pic>
        <p:nvPicPr>
          <p:cNvPr id="10" name="Picture 4" descr="C:\Users\Krzysztof Greszta\Documents\- CSR Consulting\08. Marketing\98. Loga firm\Ministerstwo rozwoju i technologii\MRIT_LOGO_PION_PL_biale_t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5" y="2480369"/>
            <a:ext cx="1046955" cy="87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C:\Users\Krzysztof Greszta\Documents\- CSR Consulting\08. Marketing\98. Loga firm\FOB\logo_Forum-Odpowiedzialnego-Biznesu_1200x4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0" y="4498242"/>
            <a:ext cx="88145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C:\Users\Krzysztof Greszta\Documents\- CSR Consulting\08. Marketing\98. Loga firm\Global_compact_logo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90" y="4509210"/>
            <a:ext cx="111626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C:\Users\Krzysztof Greszta\Documents\- CSR Consulting\08. Marketing\98. Loga firm\UNEP GRID\Nowe\logo2017_partnership_6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00" y="4596451"/>
            <a:ext cx="1440200" cy="24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5" descr="C:\Users\Krzysztof Greszta\Documents\- CSR Consulting\08. Marketing\98. Loga firm\GUS\logo_gu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390" y="4509210"/>
            <a:ext cx="81562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C:\Users\Krzysztof Greszta\Documents\- CSR Consulting\08. Marketing\98. Loga firm\KIG\KIG_ZNAK11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50" y="4509210"/>
            <a:ext cx="140093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Łącznik prostoliniowy 24"/>
          <p:cNvCxnSpPr/>
          <p:nvPr/>
        </p:nvCxnSpPr>
        <p:spPr>
          <a:xfrm>
            <a:off x="1170047" y="10837420"/>
            <a:ext cx="1818339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oliniowy 28"/>
          <p:cNvCxnSpPr/>
          <p:nvPr/>
        </p:nvCxnSpPr>
        <p:spPr>
          <a:xfrm>
            <a:off x="12259587" y="2700290"/>
            <a:ext cx="375884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" descr="C:\Users\Krzysztof Greszta\Documents\- CSR Consulting\08. Marketing\98. Loga firm\InPost\InPost_logotype_2019_lift_claim_RGB_transparent_for_white_backgrounds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33" y="2480253"/>
            <a:ext cx="1066377" cy="732717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Krzysztof Greszta\Documents\- CSR Consulting\08. Marketing\98. Loga firm\Rekopol\REKOPO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541" y="2636890"/>
            <a:ext cx="1450819" cy="36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C:\Users\Krzysztof Greszta\Documents\- CSR Consulting\08. Marketing\98. Loga firm\Stena Recycling\STENARECYCLING_blue_CMYK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712" y="2682205"/>
            <a:ext cx="1042878" cy="38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Krzysztof Greszta\Documents\- CSR Consulting\08. Marketing\98. Loga firm\Orange\LOGO pantone15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880"/>
            <a:ext cx="546270" cy="54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Łącznik prostoliniowy 41"/>
          <p:cNvCxnSpPr/>
          <p:nvPr/>
        </p:nvCxnSpPr>
        <p:spPr>
          <a:xfrm>
            <a:off x="2915770" y="2276840"/>
            <a:ext cx="5904380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5148310" y="2121912"/>
            <a:ext cx="1656000" cy="28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pl-PL"/>
            </a:defPPr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pl-PL" dirty="0">
                <a:solidFill>
                  <a:srgbClr val="595959"/>
                </a:solidFill>
              </a:rPr>
              <a:t>PARTNERZY</a:t>
            </a:r>
            <a:endParaRPr lang="pl-PL" dirty="0">
              <a:solidFill>
                <a:srgbClr val="595959"/>
              </a:solidFill>
            </a:endParaRPr>
          </a:p>
        </p:txBody>
      </p:sp>
      <p:cxnSp>
        <p:nvCxnSpPr>
          <p:cNvPr id="43" name="Łącznik prostoliniowy 42"/>
          <p:cNvCxnSpPr/>
          <p:nvPr/>
        </p:nvCxnSpPr>
        <p:spPr>
          <a:xfrm>
            <a:off x="323410" y="4149100"/>
            <a:ext cx="8496300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017370" y="3994172"/>
            <a:ext cx="3096000" cy="2880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PARTNERZY MERYTORYCZNI</a:t>
            </a:r>
          </a:p>
        </p:txBody>
      </p:sp>
      <p:pic>
        <p:nvPicPr>
          <p:cNvPr id="2063" name="Picture 15" descr="C:\Users\Krzysztof Greszta\Documents\- CSR Consulting\08. Marketing\98. Loga firm\federacja_konsumentow_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70" y="4509150"/>
            <a:ext cx="73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Krzysztof Greszta\Documents\- CSR Consulting\08. Marketing\98. Loga firm\wwf_logo_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83" y="4473950"/>
            <a:ext cx="311507" cy="46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1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Greszta</dc:creator>
  <cp:lastModifiedBy>Krzysztof Greszta</cp:lastModifiedBy>
  <cp:revision>30</cp:revision>
  <dcterms:created xsi:type="dcterms:W3CDTF">2024-04-11T11:35:06Z</dcterms:created>
  <dcterms:modified xsi:type="dcterms:W3CDTF">2024-05-09T17:02:26Z</dcterms:modified>
</cp:coreProperties>
</file>